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312" r:id="rId4"/>
    <p:sldId id="257" r:id="rId5"/>
    <p:sldId id="315" r:id="rId6"/>
    <p:sldId id="258" r:id="rId7"/>
    <p:sldId id="264" r:id="rId8"/>
    <p:sldId id="259" r:id="rId9"/>
    <p:sldId id="260" r:id="rId10"/>
    <p:sldId id="285" r:id="rId11"/>
    <p:sldId id="314" r:id="rId12"/>
    <p:sldId id="287" r:id="rId13"/>
    <p:sldId id="286" r:id="rId14"/>
    <p:sldId id="296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02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93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Understanding Errors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Type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607217" y="2656115"/>
            <a:ext cx="16447069" cy="209005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errors are represented using the built-in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type, which is an interface with a single method: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Error()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create custom error messages by implementing the error interface or by using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errors.New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43827" y="6061548"/>
            <a:ext cx="10000343" cy="237125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"errors"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errors.New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("This is a custom error message")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7" y="563272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Return Errors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316933" y="1657056"/>
            <a:ext cx="16447069" cy="209005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Functions in Go typically return two values: a result and an error.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error value is nil if the function call was successful and contains an error message if an error occurred.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a function that opens a file can return an error if the file doesn't exist or cannot be opened.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43827" y="4368800"/>
            <a:ext cx="10000343" cy="531222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openFile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(filename string) (*File, error)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// ...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return nil, err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// ...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file, nil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7" y="393220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0241334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Observe the occurrence of errors</a:t>
            </a:r>
          </a:p>
          <a:p>
            <a:r>
              <a:rPr lang="en-US" dirty="0"/>
              <a:t>Analyze various error types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Structs 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 Error Handling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Error Handling </a:t>
            </a:r>
          </a:p>
          <a:p>
            <a:r>
              <a:rPr lang="en-US" dirty="0"/>
              <a:t>Types of Errors</a:t>
            </a:r>
          </a:p>
          <a:p>
            <a:pPr lvl="1"/>
            <a:r>
              <a:rPr lang="en-US" dirty="0"/>
              <a:t>Error Type</a:t>
            </a:r>
          </a:p>
          <a:p>
            <a:pPr lvl="1"/>
            <a:r>
              <a:rPr lang="en-US" dirty="0"/>
              <a:t>Function Return Type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the concept of error handling in Go</a:t>
            </a:r>
          </a:p>
          <a:p>
            <a:r>
              <a:rPr lang="en-US" dirty="0"/>
              <a:t>Analyze various types of errors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Error Handling in Go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Error Handling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107721"/>
            <a:ext cx="12716896" cy="52510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 is defined as the management and resolution of errors or exceptions that can occur during the execution of a program.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has a simple and straightforward scoping mechanism.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Errors can take various forms, such as unexpected inputs, hardware failures, network issues, or logical mistakes in the code.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Proper error handling is essential to ensure the robustness, reliability, and security of software systems.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encourages explicit error handling to make code more reliable and maintainable. </a:t>
            </a:r>
          </a:p>
        </p:txBody>
      </p:sp>
      <p:pic>
        <p:nvPicPr>
          <p:cNvPr id="5" name="Picture 4" descr="A hand holding a sign out of a computer&#10;&#10;Description automatically generated">
            <a:extLst>
              <a:ext uri="{FF2B5EF4-FFF2-40B4-BE49-F238E27FC236}">
                <a16:creationId xmlns:a16="http://schemas.microsoft.com/office/drawing/2014/main" id="{7EB37B1D-3588-B2FF-AEBB-B3620C9B8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7437" y="6371784"/>
            <a:ext cx="4377192" cy="295019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Error Handling (contd.)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5034076" y="2184832"/>
            <a:ext cx="6185467" cy="5797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aspects of error handling include: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967707" y="4171866"/>
            <a:ext cx="16669390" cy="922105"/>
          </a:xfrm>
          <a:prstGeom prst="roundRect">
            <a:avLst>
              <a:gd name="adj" fmla="val 19465"/>
            </a:avLst>
          </a:prstGeom>
          <a:solidFill>
            <a:schemeClr val="accent6">
              <a:lumMod val="40000"/>
              <a:lumOff val="6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Error Reporting: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Communicating errors to relevant stakeholders, such as the user, administrators, or other parts of the software system.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1011391" y="5303437"/>
            <a:ext cx="16669389" cy="898739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Handling: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Implementing strategies to respond to errors when they occur.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ACE5A24-8B6C-557C-F0B8-674CDDAB43E5}"/>
              </a:ext>
            </a:extLst>
          </p:cNvPr>
          <p:cNvSpPr/>
          <p:nvPr/>
        </p:nvSpPr>
        <p:spPr>
          <a:xfrm>
            <a:off x="967707" y="3063661"/>
            <a:ext cx="16713073" cy="898739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Error Detection: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Identifying situations or conditions that may result in errors.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ACFD069-E468-938E-7323-3CE6AC3F0516}"/>
              </a:ext>
            </a:extLst>
          </p:cNvPr>
          <p:cNvSpPr/>
          <p:nvPr/>
        </p:nvSpPr>
        <p:spPr>
          <a:xfrm>
            <a:off x="1026046" y="6411642"/>
            <a:ext cx="16625706" cy="898739"/>
          </a:xfrm>
          <a:prstGeom prst="roundRect">
            <a:avLst>
              <a:gd name="adj" fmla="val 19465"/>
            </a:avLst>
          </a:prstGeom>
          <a:solidFill>
            <a:schemeClr val="accent4">
              <a:lumMod val="60000"/>
              <a:lumOff val="4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Error Recovery: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 cases where an error can be managed or mitigated, error recovery mechanisms may be put in place to restore the system to a consistent and operational state.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6E0C83D-F84B-BF36-CE92-BB8A7D94B15B}"/>
              </a:ext>
            </a:extLst>
          </p:cNvPr>
          <p:cNvSpPr/>
          <p:nvPr/>
        </p:nvSpPr>
        <p:spPr>
          <a:xfrm>
            <a:off x="1026046" y="7519847"/>
            <a:ext cx="16625706" cy="898739"/>
          </a:xfrm>
          <a:prstGeom prst="roundRect">
            <a:avLst>
              <a:gd name="adj" fmla="val 19465"/>
            </a:avLst>
          </a:prstGeom>
          <a:solidFill>
            <a:schemeClr val="bg2">
              <a:lumMod val="75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Logging and Debugging: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Recording and monitoring errors is crucial for diagnosing issues, troubleshooting, and improving the reliability of a system.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72B202E-9843-3421-0B0E-36F6F8D589FE}"/>
              </a:ext>
            </a:extLst>
          </p:cNvPr>
          <p:cNvSpPr/>
          <p:nvPr/>
        </p:nvSpPr>
        <p:spPr>
          <a:xfrm>
            <a:off x="1026046" y="8628052"/>
            <a:ext cx="16625706" cy="898739"/>
          </a:xfrm>
          <a:prstGeom prst="roundRect">
            <a:avLst>
              <a:gd name="adj" fmla="val 19465"/>
            </a:avLst>
          </a:prstGeom>
          <a:solidFill>
            <a:schemeClr val="accent6">
              <a:lumMod val="60000"/>
              <a:lumOff val="4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Error Prevention: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Proactively minimizing the occurrence of errors through proper validation, input sanitization, robust coding practices, and thorough testing.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4" grpId="0" animBg="1"/>
      <p:bldP spid="6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21967AEF-A56B-D0F1-0B99-F225BDD9EE62}"/>
              </a:ext>
            </a:extLst>
          </p:cNvPr>
          <p:cNvSpPr/>
          <p:nvPr/>
        </p:nvSpPr>
        <p:spPr>
          <a:xfrm>
            <a:off x="370110" y="1432679"/>
            <a:ext cx="5919176" cy="3812651"/>
          </a:xfrm>
          <a:prstGeom prst="cloud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Syntax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occur when the code doesn't follow the correct syntax such as missing semicolons, unmatched parentheses, or incorrect variable names. 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A9DC6478-9EDC-F29C-BBA4-EDE7DC164FE7}"/>
              </a:ext>
            </a:extLst>
          </p:cNvPr>
          <p:cNvSpPr/>
          <p:nvPr/>
        </p:nvSpPr>
        <p:spPr>
          <a:xfrm>
            <a:off x="370110" y="5733154"/>
            <a:ext cx="5919175" cy="3812651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Logic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occur when the program's code doesn't correctly implement the intended logic.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5DCE228C-ABBF-3FA8-5D85-C402DDEEC802}"/>
              </a:ext>
            </a:extLst>
          </p:cNvPr>
          <p:cNvSpPr/>
          <p:nvPr/>
        </p:nvSpPr>
        <p:spPr>
          <a:xfrm>
            <a:off x="6759532" y="1548791"/>
            <a:ext cx="5550044" cy="3812651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occur when you attempt operations that are not allowed for a specific data type such as trying to add an int to a string will result in a type error.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37D4266E-0821-EF8A-F2D0-B86D610CFFDE}"/>
              </a:ext>
            </a:extLst>
          </p:cNvPr>
          <p:cNvSpPr/>
          <p:nvPr/>
        </p:nvSpPr>
        <p:spPr>
          <a:xfrm>
            <a:off x="6574967" y="5733154"/>
            <a:ext cx="5919175" cy="3812651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Panic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occur when the panic function is called, either explicitly by the programmer or implicitly by the runtime due to unrecoverable issues.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DA24C1F9-77F3-20C2-AAFA-596CC652CDD7}"/>
              </a:ext>
            </a:extLst>
          </p:cNvPr>
          <p:cNvSpPr/>
          <p:nvPr/>
        </p:nvSpPr>
        <p:spPr>
          <a:xfrm>
            <a:off x="12779822" y="1561254"/>
            <a:ext cx="5138060" cy="3812651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Runtime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errors occur while the program is running. They can result from a wide range of issues, such as Division by zero.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DB061198-DE35-C991-47F7-B8A632D11308}"/>
              </a:ext>
            </a:extLst>
          </p:cNvPr>
          <p:cNvSpPr/>
          <p:nvPr/>
        </p:nvSpPr>
        <p:spPr>
          <a:xfrm>
            <a:off x="12779822" y="5733154"/>
            <a:ext cx="5138060" cy="3812651"/>
          </a:xfrm>
          <a:prstGeom prst="cloud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Third-Party Library Errors: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using third-party libraries or APIs, errors can occur due to issues within those libraries or incorrect usage.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5424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1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</TotalTime>
  <Words>664</Words>
  <Application>Microsoft Office PowerPoint</Application>
  <PresentationFormat>Custom</PresentationFormat>
  <Paragraphs>72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Error Handling in Go</vt:lpstr>
      <vt:lpstr>Introduction to Error Handling</vt:lpstr>
      <vt:lpstr>Introduction to Error Handling (contd.)</vt:lpstr>
      <vt:lpstr>Types of Errors</vt:lpstr>
      <vt:lpstr>Understanding Errors</vt:lpstr>
      <vt:lpstr>Error Type</vt:lpstr>
      <vt:lpstr>Function Return Errors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79</cp:revision>
  <dcterms:created xsi:type="dcterms:W3CDTF">2023-08-03T08:03:00Z</dcterms:created>
  <dcterms:modified xsi:type="dcterms:W3CDTF">2023-10-26T05:25:55Z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